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000663" cy="21599525"/>
  <p:notesSz cx="6858000" cy="9144000"/>
  <p:defaultTextStyle>
    <a:defPPr>
      <a:defRPr lang="en-US"/>
    </a:defPPr>
    <a:lvl1pPr marL="0" algn="l" defTabSz="1900763" rtl="0" eaLnBrk="1" latinLnBrk="0" hangingPunct="1">
      <a:defRPr sz="3742" kern="1200">
        <a:solidFill>
          <a:schemeClr val="tx1"/>
        </a:solidFill>
        <a:latin typeface="+mn-lt"/>
        <a:ea typeface="+mn-ea"/>
        <a:cs typeface="+mn-cs"/>
      </a:defRPr>
    </a:lvl1pPr>
    <a:lvl2pPr marL="950382" algn="l" defTabSz="1900763" rtl="0" eaLnBrk="1" latinLnBrk="0" hangingPunct="1">
      <a:defRPr sz="3742" kern="1200">
        <a:solidFill>
          <a:schemeClr val="tx1"/>
        </a:solidFill>
        <a:latin typeface="+mn-lt"/>
        <a:ea typeface="+mn-ea"/>
        <a:cs typeface="+mn-cs"/>
      </a:defRPr>
    </a:lvl2pPr>
    <a:lvl3pPr marL="1900763" algn="l" defTabSz="1900763" rtl="0" eaLnBrk="1" latinLnBrk="0" hangingPunct="1">
      <a:defRPr sz="3742" kern="1200">
        <a:solidFill>
          <a:schemeClr val="tx1"/>
        </a:solidFill>
        <a:latin typeface="+mn-lt"/>
        <a:ea typeface="+mn-ea"/>
        <a:cs typeface="+mn-cs"/>
      </a:defRPr>
    </a:lvl3pPr>
    <a:lvl4pPr marL="2851145" algn="l" defTabSz="1900763" rtl="0" eaLnBrk="1" latinLnBrk="0" hangingPunct="1">
      <a:defRPr sz="3742" kern="1200">
        <a:solidFill>
          <a:schemeClr val="tx1"/>
        </a:solidFill>
        <a:latin typeface="+mn-lt"/>
        <a:ea typeface="+mn-ea"/>
        <a:cs typeface="+mn-cs"/>
      </a:defRPr>
    </a:lvl4pPr>
    <a:lvl5pPr marL="3801527" algn="l" defTabSz="1900763" rtl="0" eaLnBrk="1" latinLnBrk="0" hangingPunct="1">
      <a:defRPr sz="3742" kern="1200">
        <a:solidFill>
          <a:schemeClr val="tx1"/>
        </a:solidFill>
        <a:latin typeface="+mn-lt"/>
        <a:ea typeface="+mn-ea"/>
        <a:cs typeface="+mn-cs"/>
      </a:defRPr>
    </a:lvl5pPr>
    <a:lvl6pPr marL="4751908" algn="l" defTabSz="1900763" rtl="0" eaLnBrk="1" latinLnBrk="0" hangingPunct="1">
      <a:defRPr sz="3742" kern="1200">
        <a:solidFill>
          <a:schemeClr val="tx1"/>
        </a:solidFill>
        <a:latin typeface="+mn-lt"/>
        <a:ea typeface="+mn-ea"/>
        <a:cs typeface="+mn-cs"/>
      </a:defRPr>
    </a:lvl6pPr>
    <a:lvl7pPr marL="5702290" algn="l" defTabSz="1900763" rtl="0" eaLnBrk="1" latinLnBrk="0" hangingPunct="1">
      <a:defRPr sz="3742" kern="1200">
        <a:solidFill>
          <a:schemeClr val="tx1"/>
        </a:solidFill>
        <a:latin typeface="+mn-lt"/>
        <a:ea typeface="+mn-ea"/>
        <a:cs typeface="+mn-cs"/>
      </a:defRPr>
    </a:lvl7pPr>
    <a:lvl8pPr marL="6652671" algn="l" defTabSz="1900763" rtl="0" eaLnBrk="1" latinLnBrk="0" hangingPunct="1">
      <a:defRPr sz="3742" kern="1200">
        <a:solidFill>
          <a:schemeClr val="tx1"/>
        </a:solidFill>
        <a:latin typeface="+mn-lt"/>
        <a:ea typeface="+mn-ea"/>
        <a:cs typeface="+mn-cs"/>
      </a:defRPr>
    </a:lvl8pPr>
    <a:lvl9pPr marL="7603053" algn="l" defTabSz="1900763" rtl="0" eaLnBrk="1" latinLnBrk="0" hangingPunct="1">
      <a:defRPr sz="374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p:scale>
          <a:sx n="40" d="100"/>
          <a:sy n="40" d="100"/>
        </p:scale>
        <p:origin x="2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3534924"/>
            <a:ext cx="15300564" cy="7519835"/>
          </a:xfrm>
        </p:spPr>
        <p:txBody>
          <a:bodyPr anchor="b"/>
          <a:lstStyle>
            <a:lvl1pPr algn="ctr">
              <a:defRPr sz="11812"/>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50083" y="11344752"/>
            <a:ext cx="13500497" cy="5214884"/>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894F847-1483-47DC-A509-65D6EF5252C6}"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111486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94F847-1483-47DC-A509-65D6EF5252C6}"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134430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149975"/>
            <a:ext cx="3881393" cy="183045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37546" y="1149975"/>
            <a:ext cx="11419171" cy="18304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94F847-1483-47DC-A509-65D6EF5252C6}"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6071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94F847-1483-47DC-A509-65D6EF5252C6}"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187662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8171" y="5384888"/>
            <a:ext cx="15525572" cy="8984801"/>
          </a:xfrm>
        </p:spPr>
        <p:txBody>
          <a:bodyPr anchor="b"/>
          <a:lstStyle>
            <a:lvl1pPr>
              <a:defRPr sz="11812"/>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28171" y="14454688"/>
            <a:ext cx="15525572" cy="4724895"/>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894F847-1483-47DC-A509-65D6EF5252C6}"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96500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37545" y="5749874"/>
            <a:ext cx="7650282" cy="137047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9112836" y="5749874"/>
            <a:ext cx="7650282" cy="137047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894F847-1483-47DC-A509-65D6EF5252C6}"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184238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39890" y="1149979"/>
            <a:ext cx="15525572" cy="417491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39892" y="5294885"/>
            <a:ext cx="7615123" cy="2594941"/>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s-ES" smtClean="0"/>
              <a:t>Editar el estilo de texto del patrón</a:t>
            </a:r>
          </a:p>
        </p:txBody>
      </p:sp>
      <p:sp>
        <p:nvSpPr>
          <p:cNvPr id="4" name="Content Placeholder 3"/>
          <p:cNvSpPr>
            <a:spLocks noGrp="1"/>
          </p:cNvSpPr>
          <p:nvPr>
            <p:ph sz="half" idx="2"/>
          </p:nvPr>
        </p:nvSpPr>
        <p:spPr>
          <a:xfrm>
            <a:off x="1239892" y="7889827"/>
            <a:ext cx="7615123" cy="116047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9112837" y="5294885"/>
            <a:ext cx="7652626" cy="2594941"/>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s-ES" smtClean="0"/>
              <a:t>Editar el estilo de texto del patrón</a:t>
            </a:r>
          </a:p>
        </p:txBody>
      </p:sp>
      <p:sp>
        <p:nvSpPr>
          <p:cNvPr id="6" name="Content Placeholder 5"/>
          <p:cNvSpPr>
            <a:spLocks noGrp="1"/>
          </p:cNvSpPr>
          <p:nvPr>
            <p:ph sz="quarter" idx="4"/>
          </p:nvPr>
        </p:nvSpPr>
        <p:spPr>
          <a:xfrm>
            <a:off x="9112837" y="7889827"/>
            <a:ext cx="7652626" cy="116047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894F847-1483-47DC-A509-65D6EF5252C6}" type="datetimeFigureOut">
              <a:rPr lang="en-US" smtClean="0"/>
              <a:t>6/5/2023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323008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894F847-1483-47DC-A509-65D6EF5252C6}" type="datetimeFigureOut">
              <a:rPr lang="en-US" smtClean="0"/>
              <a:t>6/5/2023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307708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4F847-1483-47DC-A509-65D6EF5252C6}" type="datetimeFigureOut">
              <a:rPr lang="en-US" smtClean="0"/>
              <a:t>6/5/2023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100544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39890" y="1439968"/>
            <a:ext cx="5805682" cy="5039889"/>
          </a:xfrm>
        </p:spPr>
        <p:txBody>
          <a:bodyPr anchor="b"/>
          <a:lstStyle>
            <a:lvl1pPr>
              <a:defRPr sz="63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52626" y="3109937"/>
            <a:ext cx="9112836" cy="15349662"/>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239890" y="6479857"/>
            <a:ext cx="5805682" cy="12004738"/>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894F847-1483-47DC-A509-65D6EF5252C6}"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306111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39890" y="1439968"/>
            <a:ext cx="5805682" cy="5039889"/>
          </a:xfrm>
        </p:spPr>
        <p:txBody>
          <a:bodyPr anchor="b"/>
          <a:lstStyle>
            <a:lvl1pPr>
              <a:defRPr sz="63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652626" y="3109937"/>
            <a:ext cx="9112836" cy="15349662"/>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239890" y="6479857"/>
            <a:ext cx="5805682" cy="12004738"/>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894F847-1483-47DC-A509-65D6EF5252C6}"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DB8A-910B-499B-8E26-AE08B966A07D}" type="slidenum">
              <a:rPr lang="en-US" smtClean="0"/>
              <a:t>‹Nº›</a:t>
            </a:fld>
            <a:endParaRPr lang="en-US"/>
          </a:p>
        </p:txBody>
      </p:sp>
    </p:spTree>
    <p:extLst>
      <p:ext uri="{BB962C8B-B14F-4D97-AF65-F5344CB8AC3E}">
        <p14:creationId xmlns:p14="http://schemas.microsoft.com/office/powerpoint/2010/main" val="145484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149979"/>
            <a:ext cx="15525572" cy="417491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37546" y="5749874"/>
            <a:ext cx="15525572" cy="137047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37546" y="20019564"/>
            <a:ext cx="4050149" cy="1149975"/>
          </a:xfrm>
          <a:prstGeom prst="rect">
            <a:avLst/>
          </a:prstGeom>
        </p:spPr>
        <p:txBody>
          <a:bodyPr vert="horz" lIns="91440" tIns="45720" rIns="91440" bIns="45720" rtlCol="0" anchor="ctr"/>
          <a:lstStyle>
            <a:lvl1pPr algn="l">
              <a:defRPr sz="2362">
                <a:solidFill>
                  <a:schemeClr val="tx1">
                    <a:tint val="75000"/>
                  </a:schemeClr>
                </a:solidFill>
              </a:defRPr>
            </a:lvl1pPr>
          </a:lstStyle>
          <a:p>
            <a:fld id="{2894F847-1483-47DC-A509-65D6EF5252C6}" type="datetimeFigureOut">
              <a:rPr lang="en-US" smtClean="0"/>
              <a:t>6/5/2023</a:t>
            </a:fld>
            <a:endParaRPr lang="en-US"/>
          </a:p>
        </p:txBody>
      </p:sp>
      <p:sp>
        <p:nvSpPr>
          <p:cNvPr id="5" name="Footer Placeholder 4"/>
          <p:cNvSpPr>
            <a:spLocks noGrp="1"/>
          </p:cNvSpPr>
          <p:nvPr>
            <p:ph type="ftr" sz="quarter" idx="3"/>
          </p:nvPr>
        </p:nvSpPr>
        <p:spPr>
          <a:xfrm>
            <a:off x="5962720" y="20019564"/>
            <a:ext cx="6075224" cy="1149975"/>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712968" y="20019564"/>
            <a:ext cx="4050149" cy="1149975"/>
          </a:xfrm>
          <a:prstGeom prst="rect">
            <a:avLst/>
          </a:prstGeom>
        </p:spPr>
        <p:txBody>
          <a:bodyPr vert="horz" lIns="91440" tIns="45720" rIns="91440" bIns="45720" rtlCol="0" anchor="ctr"/>
          <a:lstStyle>
            <a:lvl1pPr algn="r">
              <a:defRPr sz="2362">
                <a:solidFill>
                  <a:schemeClr val="tx1">
                    <a:tint val="75000"/>
                  </a:schemeClr>
                </a:solidFill>
              </a:defRPr>
            </a:lvl1pPr>
          </a:lstStyle>
          <a:p>
            <a:fld id="{BCFBDB8A-910B-499B-8E26-AE08B966A07D}" type="slidenum">
              <a:rPr lang="en-US" smtClean="0"/>
              <a:t>‹Nº›</a:t>
            </a:fld>
            <a:endParaRPr lang="en-US"/>
          </a:p>
        </p:txBody>
      </p:sp>
    </p:spTree>
    <p:extLst>
      <p:ext uri="{BB962C8B-B14F-4D97-AF65-F5344CB8AC3E}">
        <p14:creationId xmlns:p14="http://schemas.microsoft.com/office/powerpoint/2010/main" val="3394830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509180" y="755413"/>
            <a:ext cx="6141434" cy="1191377"/>
          </a:xfrm>
        </p:spPr>
        <p:txBody>
          <a:bodyPr>
            <a:normAutofit/>
          </a:bodyPr>
          <a:lstStyle/>
          <a:p>
            <a:pPr algn="l">
              <a:lnSpc>
                <a:spcPct val="100000"/>
              </a:lnSpc>
              <a:spcBef>
                <a:spcPts val="0"/>
              </a:spcBef>
            </a:pPr>
            <a:r>
              <a:rPr lang="es-MX" sz="2400" dirty="0" smtClean="0">
                <a:latin typeface="Arial" panose="020B0604020202020204" pitchFamily="34" charset="0"/>
                <a:cs typeface="Arial" panose="020B0604020202020204" pitchFamily="34" charset="0"/>
              </a:rPr>
              <a:t>Título:</a:t>
            </a:r>
          </a:p>
          <a:p>
            <a:pPr algn="l">
              <a:lnSpc>
                <a:spcPct val="100000"/>
              </a:lnSpc>
              <a:spcBef>
                <a:spcPts val="0"/>
              </a:spcBef>
            </a:pPr>
            <a:r>
              <a:rPr lang="es-MX" sz="2400" dirty="0" smtClean="0">
                <a:latin typeface="Arial" panose="020B0604020202020204" pitchFamily="34" charset="0"/>
                <a:cs typeface="Arial" panose="020B0604020202020204" pitchFamily="34" charset="0"/>
              </a:rPr>
              <a:t>Nombre:</a:t>
            </a:r>
          </a:p>
          <a:p>
            <a:pPr algn="l">
              <a:lnSpc>
                <a:spcPct val="100000"/>
              </a:lnSpc>
              <a:spcBef>
                <a:spcPts val="0"/>
              </a:spcBef>
            </a:pPr>
            <a:r>
              <a:rPr lang="es-MX" sz="2400" dirty="0" smtClean="0">
                <a:latin typeface="Arial" panose="020B0604020202020204" pitchFamily="34" charset="0"/>
                <a:cs typeface="Arial" panose="020B0604020202020204" pitchFamily="34" charset="0"/>
              </a:rPr>
              <a:t>Universidad:</a:t>
            </a:r>
            <a:endParaRPr lang="en-US" sz="2400" dirty="0">
              <a:latin typeface="Arial" panose="020B0604020202020204" pitchFamily="34" charset="0"/>
              <a:cs typeface="Arial" panose="020B0604020202020204" pitchFamily="34" charset="0"/>
            </a:endParaRPr>
          </a:p>
        </p:txBody>
      </p:sp>
      <p:sp>
        <p:nvSpPr>
          <p:cNvPr id="2" name="Rectángulo 1"/>
          <p:cNvSpPr/>
          <p:nvPr/>
        </p:nvSpPr>
        <p:spPr>
          <a:xfrm>
            <a:off x="1511229" y="4443159"/>
            <a:ext cx="15717991" cy="400110"/>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https://www.facea.ucsc.cl/wp-content/uploads/2023/06/INSTRUCCIONES-ENV%C3%8DO-de-POSTERS-ASFAE.pdf</a:t>
            </a:r>
          </a:p>
        </p:txBody>
      </p:sp>
    </p:spTree>
    <p:extLst>
      <p:ext uri="{BB962C8B-B14F-4D97-AF65-F5344CB8AC3E}">
        <p14:creationId xmlns:p14="http://schemas.microsoft.com/office/powerpoint/2010/main" val="159538797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9</Words>
  <Application>Microsoft Office PowerPoint</Application>
  <PresentationFormat>Personalizado</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 dui tellus, libero mauris etiam porta litora faucibus sagittis elementum. Imperdiet tortor vestibulum curabitur auctor morbi mauris euismod tempus eros malesuada volutpat nulla nostra, praesent justo semper egestas primis augue magna fusce ridiculus blandit facilisi. Neque class tortor cubilia metus vitae posuere etiam bibendum purus dapibus, quis feugiat lacinia pretium gravida platea arcu eleifend nunc, eget taciti pellentesque vulputate sociosqu volutpat integer sagittis consequat.</dc:title>
  <dc:creator>Sergio Renato Tilleria Vásquez</dc:creator>
  <cp:lastModifiedBy>Sergio Renato Tilleria Vásquez</cp:lastModifiedBy>
  <cp:revision>4</cp:revision>
  <dcterms:created xsi:type="dcterms:W3CDTF">2023-06-05T15:26:23Z</dcterms:created>
  <dcterms:modified xsi:type="dcterms:W3CDTF">2023-06-05T22:34:29Z</dcterms:modified>
</cp:coreProperties>
</file>